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8" roundtripDataSignature="AMtx7mjpy3yZywU69ctXZtRzaOj7YrDe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customschemas.google.com/relationships/presentationmetadata" Target="meta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7d4de79c6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41" name="Google Shape;141;g1e7d4de79c6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e7d4de79c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47" name="Google Shape;147;g1e7d4de79c6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e7d4de79c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53" name="Google Shape;153;g1e7d4de79c6_0_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81cd9b96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59" name="Google Shape;159;g281cd9b96e0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81cd9b96e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65" name="Google Shape;165;g281cd9b96e0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81cd9b96e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71" name="Google Shape;171;g281cd9b96e0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1cd9b96e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77" name="Google Shape;177;g281cd9b96e0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1cd9b96e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83" name="Google Shape;183;g281cd9b96e0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81cd9b96e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89" name="Google Shape;189;g281cd9b96e0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81cd9b96e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95" name="Google Shape;195;g281cd9b96e0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9766c697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92" name="Google Shape;92;g279766c6973_1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81cd9b96e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201" name="Google Shape;201;g281cd9b96e0_0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81cd9b96e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207" name="Google Shape;207;g281cd9b96e0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81cd9b96e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213" name="Google Shape;213;g281cd9b96e0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e7d4de79c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98" name="Google Shape;98;g1e7d4de79c6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e7d4de79c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04" name="Google Shape;104;g1e7d4de79c6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7d4de79c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latin typeface="Arial"/>
                <a:ea typeface="Arial"/>
                <a:cs typeface="Arial"/>
                <a:sym typeface="Arial"/>
              </a:rPr>
              <a:t>VWAP moves in all three trends.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latin typeface="Arial"/>
                <a:ea typeface="Arial"/>
                <a:cs typeface="Arial"/>
                <a:sym typeface="Arial"/>
              </a:rPr>
              <a:t>Acts as support/resistance.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latin typeface="Arial"/>
                <a:ea typeface="Arial"/>
                <a:cs typeface="Arial"/>
                <a:sym typeface="Arial"/>
              </a:rPr>
              <a:t>If price is going above vwap then it will be bullish.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latin typeface="Arial"/>
                <a:ea typeface="Arial"/>
                <a:cs typeface="Arial"/>
                <a:sym typeface="Arial"/>
              </a:rPr>
              <a:t>if it’s below vwap then its bearish.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latin typeface="Arial"/>
                <a:ea typeface="Arial"/>
                <a:cs typeface="Arial"/>
                <a:sym typeface="Arial"/>
              </a:rPr>
              <a:t>Whales may take support of VWAP to bounce upward.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latin typeface="Arial"/>
                <a:ea typeface="Arial"/>
                <a:cs typeface="Arial"/>
                <a:sym typeface="Arial"/>
              </a:rPr>
              <a:t>Scenario</a:t>
            </a:r>
            <a:r>
              <a:rPr lang="en-US" sz="1500">
                <a:latin typeface="Arial"/>
                <a:ea typeface="Arial"/>
                <a:cs typeface="Arial"/>
                <a:sym typeface="Arial"/>
              </a:rPr>
              <a:t> 1 - Usual rally pattern is, at the start of the day, VWAP dumps (self adjustment), price takes support of VWAP, crosses pivot and rally up.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1e7d4de79c6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e7d4de79c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Scenario 2 - VWAP pumps upwards (self adjustment), then acts as resistance for price the whole day. </a:t>
            </a:r>
            <a:endParaRPr sz="1800"/>
          </a:p>
        </p:txBody>
      </p:sp>
      <p:sp>
        <p:nvSpPr>
          <p:cNvPr id="116" name="Google Shape;116;g1e7d4de79c6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e7d4de79c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VWAP doesn’t work properly for bigger time frames.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22" name="Google Shape;122;g1e7d4de79c6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e7d4de79c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VWAP is an intraday tool. So at bigger timeframes, 4h, 1D, 1W it doesn’t work that well.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29" name="Google Shape;129;g1e7d4de79c6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7d4de79c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sp>
        <p:nvSpPr>
          <p:cNvPr id="135" name="Google Shape;135;g1e7d4de79c6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3833019" y="-1623218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7285038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1697038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 amt="44000"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1" cy="725780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>
            <p:ph type="ctrTitle"/>
          </p:nvPr>
        </p:nvSpPr>
        <p:spPr>
          <a:xfrm>
            <a:off x="130475" y="132575"/>
            <a:ext cx="11938800" cy="19677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00000" dist="19050">
              <a:srgbClr val="000000">
                <a:alpha val="50000"/>
              </a:srgbClr>
            </a:outerShdw>
            <a:reflection blurRad="0" dir="0" dist="0" endA="0" endPos="23000" fadeDir="5400012" kx="0" rotWithShape="0" algn="bl" stA="40000" stPos="0" sy="-100000" ky="0"/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80"/>
              <a:buFont typeface="Calibri"/>
              <a:buNone/>
            </a:pPr>
            <a:r>
              <a:rPr lang="en-US" sz="11100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Advance</a:t>
            </a:r>
            <a:r>
              <a:rPr lang="en-US" sz="11100">
                <a:solidFill>
                  <a:srgbClr val="00FF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1100">
                <a:solidFill>
                  <a:srgbClr val="B1FD00"/>
                </a:solidFill>
                <a:latin typeface="Arial Rounded"/>
                <a:ea typeface="Arial Rounded"/>
                <a:cs typeface="Arial Rounded"/>
                <a:sym typeface="Arial Rounded"/>
              </a:rPr>
              <a:t>Volume</a:t>
            </a:r>
            <a:endParaRPr sz="11100">
              <a:solidFill>
                <a:srgbClr val="B1FD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e7d4de79c6_0_53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Anchored VWAP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44" name="Google Shape;144;g1e7d4de79c6_0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24300"/>
            <a:ext cx="11834950" cy="575625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e7d4de79c6_0_6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Anchored VWAP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50" name="Google Shape;150;g1e7d4de79c6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00" y="900275"/>
            <a:ext cx="11842799" cy="579332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e7d4de79c6_0_68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Anchored VWAP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56" name="Google Shape;156;g1e7d4de79c6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50" y="935275"/>
            <a:ext cx="11812300" cy="570612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81cd9b96e0_0_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VPVR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62" name="Google Shape;162;g281cd9b96e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0" cy="575609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1cd9b96e0_0_5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VPVR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68" name="Google Shape;168;g281cd9b96e0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3" cy="5435792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81cd9b96e0_0_1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VPVR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74" name="Google Shape;174;g281cd9b96e0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0" cy="578524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81cd9b96e0_0_15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VPVR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80" name="Google Shape;180;g281cd9b96e0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0" cy="5804676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81cd9b96e0_0_2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VPFR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86" name="Google Shape;186;g281cd9b96e0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199" cy="580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81cd9b96e0_0_25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VPFR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92" name="Google Shape;192;g281cd9b96e0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199" cy="5775524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1cd9b96e0_0_3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VPFR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98" name="Google Shape;198;g281cd9b96e0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0" cy="578525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79766c6973_1_1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VWAP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95" name="Google Shape;95;g279766c6973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0" cy="57696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1cd9b96e0_0_35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VPFR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04" name="Google Shape;204;g281cd9b96e0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199" cy="57949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81cd9b96e0_0_53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VPSV (HD)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10" name="Google Shape;210;g281cd9b96e0_0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0" cy="58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81cd9b96e0_0_6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VPSV (HD)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16" name="Google Shape;216;g281cd9b96e0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825" y="925150"/>
            <a:ext cx="11873375" cy="575800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7d4de79c6_0_3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VWAP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1" name="Google Shape;101;g1e7d4de79c6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199" cy="57696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e7d4de79c6_0_11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VWAP + Pivot Points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7" name="Google Shape;107;g1e7d4de79c6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75" y="905325"/>
            <a:ext cx="11847524" cy="580132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7d4de79c6_0_23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VWAP + Pivot Points - </a:t>
            </a: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Scenario</a:t>
            </a: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 1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13" name="Google Shape;113;g1e7d4de79c6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0" cy="57826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e7d4de79c6_0_18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VWAP + Pivot Points - </a:t>
            </a: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Scenario</a:t>
            </a: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 2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19" name="Google Shape;119;g1e7d4de79c6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198" cy="576959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e7d4de79c6_0_32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Problem?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25" name="Google Shape;125;g1e7d4de79c6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375" y="950125"/>
            <a:ext cx="7819898" cy="5807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6" name="Google Shape;126;g1e7d4de79c6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8575" y="950125"/>
            <a:ext cx="7284676" cy="5807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7d4de79c6_0_39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Anchored VWAP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32" name="Google Shape;132;g1e7d4de79c6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90851" cy="5807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e7d4de79c6_0_4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Anchored VWAP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38" name="Google Shape;138;g1e7d4de79c6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51699" cy="580769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seecs</dc:creator>
</cp:coreProperties>
</file>